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1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1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2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3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6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7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1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97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4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55FF9-F798-4894-9C19-CEFB2ADB8B64}" type="datetimeFigureOut">
              <a:rPr lang="ru-RU" smtClean="0"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4798-7814-46B7-8381-2976977A3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4509120"/>
            <a:ext cx="86409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41338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42" y="980728"/>
            <a:ext cx="48466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0" y="4509120"/>
            <a:ext cx="9906000" cy="1788219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marL="541338">
              <a:spcBef>
                <a:spcPts val="12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Презентация для клиента</a:t>
            </a:r>
          </a:p>
          <a:p>
            <a:pPr marL="541338">
              <a:spcBef>
                <a:spcPts val="12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Аппарат дыхательный со сжатым воздухом и открытым циклом дыхания ПСБ-4000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187700"/>
            <a:ext cx="71913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8" y="838770"/>
            <a:ext cx="2173522" cy="36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8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87" y="4509120"/>
            <a:ext cx="9906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1432" y="6512559"/>
            <a:ext cx="68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10/10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89" y="4902117"/>
            <a:ext cx="8235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Спасибо Вам за Ваше внимание!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4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36" y="9119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42726"/>
            <a:ext cx="32670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480" y="2273092"/>
            <a:ext cx="80197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Описание ПСБ-4000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преимущества дыхательного аппарата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Используемые маски и легочные автоматы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Используемые воздушные баллоны и вентили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Эксплуатация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Сертификация</a:t>
            </a:r>
          </a:p>
          <a:p>
            <a:pPr marL="457200" indent="-457200"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35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3/10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43408"/>
            <a:ext cx="2809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3872" y="2060848"/>
            <a:ext cx="6259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ПСБ-4000 - это дыхательный аппарат с базовым функционалом для противопожарного рынка. Там, где существует спрос на простые, надежные и удобные в использовании дыхательные аппараты.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7" y="1628800"/>
            <a:ext cx="2178940" cy="378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43408"/>
            <a:ext cx="28098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1165" y="2239114"/>
            <a:ext cx="6259648" cy="27392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Стандартная пневматика с манометром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</a:t>
            </a:r>
            <a:r>
              <a:rPr lang="ru-RU" sz="2400" dirty="0" smtClean="0">
                <a:solidFill>
                  <a:srgbClr val="0070C0"/>
                </a:solidFill>
              </a:rPr>
              <a:t> Сигнальное устройство на груди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Для использования с одним или двумя воздушными баллонами</a:t>
            </a:r>
          </a:p>
          <a:p>
            <a:r>
              <a:rPr lang="ru-RU" dirty="0">
                <a:solidFill>
                  <a:srgbClr val="0070C0"/>
                </a:solidFill>
              </a:rPr>
              <a:t>●</a:t>
            </a:r>
            <a:r>
              <a:rPr lang="ru-RU" sz="2400" dirty="0" smtClean="0">
                <a:solidFill>
                  <a:srgbClr val="0070C0"/>
                </a:solidFill>
              </a:rPr>
              <a:t> Удобная ременная система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Поставляется с дополнительным разъемом для подсоединения комплекта спасаемого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3" y="1715625"/>
            <a:ext cx="217646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8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5/10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1165" y="3377886"/>
            <a:ext cx="6259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43408"/>
            <a:ext cx="35353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1165" y="1484784"/>
            <a:ext cx="5974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ПСБ-4000 был разработан как надёжный, комфортный и простой в эксплуатации дыхательный аппарат, используемый при тушении пожаров и ликвидации чрезвычайных ситуаций.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Равномерное распределение веса и комфорт использования</a:t>
            </a:r>
          </a:p>
          <a:p>
            <a:r>
              <a:rPr lang="ru-RU" dirty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Встроенные шланги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Высокопроизводительный редуктор</a:t>
            </a:r>
          </a:p>
          <a:p>
            <a:r>
              <a:rPr lang="ru-RU" dirty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Простая эксплуатация</a:t>
            </a:r>
          </a:p>
          <a:p>
            <a:r>
              <a:rPr lang="ru-RU" dirty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Простая чистка и сервисное обслуживание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3" y="1850672"/>
            <a:ext cx="2176462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75" y="1860095"/>
            <a:ext cx="2176462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7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1165" y="3377886"/>
            <a:ext cx="6259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1" y="243408"/>
            <a:ext cx="58769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8" y="1043111"/>
            <a:ext cx="38766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1043111"/>
            <a:ext cx="3883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3" y="3717032"/>
            <a:ext cx="387667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717032"/>
            <a:ext cx="3883025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7/10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1165" y="3377886"/>
            <a:ext cx="62596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75916"/>
            <a:ext cx="63166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4" y="1124744"/>
            <a:ext cx="922337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4" y="4581128"/>
            <a:ext cx="426085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97" y="4581128"/>
            <a:ext cx="3700462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96" y="5124052"/>
            <a:ext cx="19637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435" y="4940696"/>
            <a:ext cx="20669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07" y="1268760"/>
            <a:ext cx="167005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1268760"/>
            <a:ext cx="969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268760"/>
            <a:ext cx="969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43408"/>
            <a:ext cx="32924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8824" y="1531228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70C0"/>
                </a:solidFill>
              </a:rPr>
              <a:t>Перед использованием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Простое испытание на герметичность под высоким давлением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800" b="1" u="sng" dirty="0" smtClean="0">
                <a:solidFill>
                  <a:srgbClr val="0070C0"/>
                </a:solidFill>
              </a:rPr>
              <a:t>При использовании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Легко надевается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Простой в использовании</a:t>
            </a:r>
          </a:p>
          <a:p>
            <a:endParaRPr lang="ru-RU" b="1" u="sng" dirty="0">
              <a:solidFill>
                <a:srgbClr val="0070C0"/>
              </a:solidFill>
            </a:endParaRPr>
          </a:p>
          <a:p>
            <a:r>
              <a:rPr lang="ru-RU" sz="2800" b="1" u="sng" dirty="0" smtClean="0">
                <a:solidFill>
                  <a:srgbClr val="0070C0"/>
                </a:solidFill>
              </a:rPr>
              <a:t>После использования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Протрите слегка влажной салфеткой</a:t>
            </a:r>
            <a:endParaRPr lang="ru-RU" b="1" u="sng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● </a:t>
            </a:r>
            <a:r>
              <a:rPr lang="ru-RU" sz="2400" dirty="0" smtClean="0">
                <a:solidFill>
                  <a:srgbClr val="0070C0"/>
                </a:solidFill>
              </a:rPr>
              <a:t>Баллон легко снимается для перезарядки</a:t>
            </a: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3" y="1712451"/>
            <a:ext cx="2176462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8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906000" cy="54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 smtClean="0"/>
          </a:p>
          <a:p>
            <a:pPr marL="541338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188640"/>
            <a:ext cx="22733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5618" y="6487331"/>
            <a:ext cx="227017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ПСБ-4000 / 05.2025 / Версия 1.0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492" y="6502719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9/10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243408"/>
            <a:ext cx="21828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9069" y="1196752"/>
            <a:ext cx="8667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 настоящее проводится сертификация дыхательного аппарата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250</Words>
  <Application>Microsoft Office PowerPoint</Application>
  <PresentationFormat>Лист A4 (210x297 мм)</PresentationFormat>
  <Paragraphs>143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Володя</dc:creator>
  <cp:lastModifiedBy>Володя</cp:lastModifiedBy>
  <cp:revision>17</cp:revision>
  <dcterms:created xsi:type="dcterms:W3CDTF">2025-05-14T06:13:06Z</dcterms:created>
  <dcterms:modified xsi:type="dcterms:W3CDTF">2025-05-21T06:40:36Z</dcterms:modified>
</cp:coreProperties>
</file>